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8" r:id="rId16"/>
    <p:sldId id="1294" r:id="rId17"/>
    <p:sldId id="1295" r:id="rId18"/>
    <p:sldId id="1296" r:id="rId19"/>
    <p:sldId id="1309" r:id="rId20"/>
    <p:sldId id="1307" r:id="rId21"/>
    <p:sldId id="1297" r:id="rId22"/>
    <p:sldId id="1288" r:id="rId23"/>
    <p:sldId id="1249" r:id="rId24"/>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904698"/>
            <a:ext cx="33227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a:t>
            </a:r>
            <a:r>
              <a:rPr lang="en-US" sz="1100" b="0" i="0" u="none" strike="noStrike" cap="none" dirty="0" smtClean="0">
                <a:solidFill>
                  <a:schemeClr val="tx1"/>
                </a:solidFill>
                <a:latin typeface="Arial"/>
                <a:ea typeface="Arial"/>
                <a:cs typeface="Arial"/>
                <a:sym typeface="Arial"/>
              </a:rPr>
              <a:t>: PAIDALA SESEDHAR REDDY</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:au622021104076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List of scheduled buses-Page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29"/>
          </a:xfrm>
          <a:prstGeom prst="rect">
            <a:avLst/>
          </a:prstGeom>
        </p:spPr>
      </p:pic>
    </p:spTree>
    <p:extLst>
      <p:ext uri="{BB962C8B-B14F-4D97-AF65-F5344CB8AC3E}">
        <p14:creationId xmlns:p14="http://schemas.microsoft.com/office/powerpoint/2010/main" val="3139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 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5"/>
          </a:xfrm>
          <a:prstGeom prst="rect">
            <a:avLst/>
          </a:prstGeom>
        </p:spPr>
      </p:pic>
    </p:spTree>
    <p:extLst>
      <p:ext uri="{BB962C8B-B14F-4D97-AF65-F5344CB8AC3E}">
        <p14:creationId xmlns:p14="http://schemas.microsoft.com/office/powerpoint/2010/main" val="1084515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87" y="1214939"/>
            <a:ext cx="565502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TotalTime>
  <Words>637</Words>
  <Application>Microsoft Office PowerPoint</Application>
  <PresentationFormat>On-screen Show (16:9)</PresentationFormat>
  <Paragraphs>107</Paragraphs>
  <Slides>20</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9"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List of scheduled buses-Page</vt:lpstr>
      <vt:lpstr>See-Booking-Page</vt:lpstr>
      <vt:lpstr>Register-Page</vt:lpstr>
      <vt:lpstr>Register-Success-Page</vt:lpstr>
      <vt:lpstr>Register 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36</cp:revision>
  <dcterms:modified xsi:type="dcterms:W3CDTF">2024-04-09T09:45:24Z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